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2" r:id="rId9"/>
    <p:sldId id="263" r:id="rId10"/>
    <p:sldId id="264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1" r:id="rId25"/>
    <p:sldId id="284" r:id="rId26"/>
    <p:sldId id="285" r:id="rId27"/>
    <p:sldId id="286" r:id="rId28"/>
    <p:sldId id="287" r:id="rId29"/>
    <p:sldId id="288" r:id="rId30"/>
    <p:sldId id="289" r:id="rId31"/>
    <p:sldId id="282" r:id="rId32"/>
    <p:sldId id="290" r:id="rId33"/>
    <p:sldId id="283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9984-08B7-4197-2C0D-3DDF7CC02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AEACB-1DEF-9D4F-3732-9A3CC8172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A5112-CCFE-EA3B-1AA4-2ABBAF2A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C8E8-76A1-F9DC-9530-C524E2CC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B1153-E67D-0B68-6CBA-CF8C4E2D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6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E1E7-4813-2D33-6676-C3BBAB4F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17DDC-67EF-974D-C945-7D76A6E51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3A683-1723-2D9A-4B7E-C2ACF956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E1C05-2323-033E-CF4D-C50A9998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7CAF9-E6D4-7466-2622-D299993E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ED86A0-3418-1351-131B-09C0F1B07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C62AF-B7F1-80DF-8E16-6BB7E028E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9648B-4F00-B533-2904-9DE0A170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B14B4-6622-9757-A210-23927B45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9C3D-EBD0-50F6-5949-C665A9CA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B2A6-1705-31DB-1CF3-09CE73BA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78BA5-BFCA-E017-B6E5-3BFAF9AF2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D5306-2EF8-6019-5E81-9FD097DB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86117-C455-BD87-78CB-CA0F0C74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D02F7-75CD-0A18-FF91-2D6F74FC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1929-8DFE-C77E-9B18-BBBD40DE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138A3-4855-2AD1-F274-7EB105594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9F3D9-7AC0-6635-9F0E-99614503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1A16F-482A-9C7B-87F7-A9F39E9F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70725-C526-56A5-08F1-D0C0F0B6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1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FADF-229A-44BF-979C-F6C81FBF5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7BAB-4A7E-804F-9CC2-9E1BD5D88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BED81-C22F-2FED-E1DF-727476418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CC044-A1F2-37D4-8D71-A969FFAB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95843-4A3F-FF99-DF77-D758F5D6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24DC6-B08C-E343-6E93-CC2A6523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3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E39B-27AC-887F-CA0A-E7FB284E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1FC02-4566-7001-4AB4-AF7BE1AD9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14CCB-8C73-CE00-F22C-E302945E3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9FBCE-C64E-5E8A-815A-0863F95F4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D163E2-CC84-6A14-0863-74BB61400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88799-C823-6B78-1F76-B82DC5A3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EED7FF-9E65-55FA-5494-E99064C3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074B1-FC69-506B-A0D7-80A68798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BDAA-5D1C-E62A-8A74-88E534CC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A79A5-956D-5224-D784-22F9EB56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B1BF5E-484A-ED67-6D36-AEB1F05C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09FEF-2913-82AE-B6F4-12C37EE62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43830A-2B14-EB83-DA30-402823A0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B36B4-6B48-7D0E-60DB-31581EF24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A0130-B919-4210-A886-3A527812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DEF4-3AE7-5FCA-6F3C-EB141172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66F3-3E1B-A950-C486-33A0A4173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98FA8-7C37-27EC-CA08-8778AC99D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3AA17-95E9-462C-9D08-CBE85370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A96F4-8DC5-DE47-55C4-5149CFDE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1323D-188E-9663-08E9-57E741D4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6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8600-A6F5-9837-D113-974E2FAC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B5C70-C5DC-A7B6-BAB7-E95A874FE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E403A-FDD3-D720-60EC-40863518A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F4979-2831-19EA-FEBB-654B5605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758C7-ED56-20D1-4A29-7CBC2845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442A1-AD3F-EA0C-AC2D-EFD3CDEB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4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0C1F5-F5A9-3F88-07E0-2C6973CF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A23FC-CDC8-C598-AE87-C199F7421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AE1F0-F28D-A64B-840E-729078A11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9B6D-C24E-4193-AF5C-FCC40840D049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6F94F-E9C5-A7A7-8035-A0CC3C82A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A1B79-56F4-B352-DB58-2267C4D27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D2E94-717D-4201-B2AF-AF3B584F2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6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app-us.oceaview.com%2F&amp;data=05%7C01%7Cphilip.h.gubbins%40vanderbilt.edu%7Cb0bd8e6bf5044fb3b69b08da560ab947%7Cba5a7f39e3be4ab3b45067fa80faecad%7C0%7C0%7C637916901602776977%7CUnknown%7CTWFpbGZsb3d8eyJWIjoiMC4wLjAwMDAiLCJQIjoiV2luMzIiLCJBTiI6Ik1haWwiLCJXVCI6Mn0%3D%7C3000%7C%7C%7C&amp;sdata=MaHqM5YSMwr5nUkvlxjiW9kzC2DfFJOaQZENscR2R7U%3D&amp;reserved=0" TargetMode="External"/><Relationship Id="rId2" Type="http://schemas.openxmlformats.org/officeDocument/2006/relationships/hyperlink" Target="mailto:VBS-FIRM@vanderbil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-us.oceaview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B417-E8A3-4EC5-53BB-4DB2BA29A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Users to Laboratory Organizations and Environmental Rooms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5708E-E8CE-5F2C-4736-7244B2B06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500" dirty="0"/>
              <a:t>“Click by Click” Guide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VBS FIRM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VBS-FIRM@vanderbilt.edu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https://app-us.oceaview.com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2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4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options button on the far right, circled in red.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2A0347-009A-8F9E-4F04-F40D793B4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734"/>
          <a:stretch/>
        </p:blipFill>
        <p:spPr>
          <a:xfrm>
            <a:off x="2999976" y="2855858"/>
            <a:ext cx="9192024" cy="3456042"/>
          </a:xfrm>
          <a:prstGeom prst="rect">
            <a:avLst/>
          </a:prstGeom>
        </p:spPr>
      </p:pic>
      <p:sp>
        <p:nvSpPr>
          <p:cNvPr id="8" name="Elipse 11">
            <a:extLst>
              <a:ext uri="{FF2B5EF4-FFF2-40B4-BE49-F238E27FC236}">
                <a16:creationId xmlns:a16="http://schemas.microsoft.com/office/drawing/2014/main" id="{825CD58D-9FA6-3C01-0F80-5F84C6B7F4D5}"/>
              </a:ext>
            </a:extLst>
          </p:cNvPr>
          <p:cNvSpPr/>
          <p:nvPr/>
        </p:nvSpPr>
        <p:spPr>
          <a:xfrm>
            <a:off x="11811518" y="3429000"/>
            <a:ext cx="380482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4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Show application permissions button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58D60-9428-7FAF-954B-D1EA2AAF8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24" y="2663748"/>
            <a:ext cx="8660235" cy="3513215"/>
          </a:xfrm>
          <a:prstGeom prst="rect">
            <a:avLst/>
          </a:prstGeom>
        </p:spPr>
      </p:pic>
      <p:sp>
        <p:nvSpPr>
          <p:cNvPr id="8" name="Elipse 11">
            <a:extLst>
              <a:ext uri="{FF2B5EF4-FFF2-40B4-BE49-F238E27FC236}">
                <a16:creationId xmlns:a16="http://schemas.microsoft.com/office/drawing/2014/main" id="{825CD58D-9FA6-3C01-0F80-5F84C6B7F4D5}"/>
              </a:ext>
            </a:extLst>
          </p:cNvPr>
          <p:cNvSpPr/>
          <p:nvPr/>
        </p:nvSpPr>
        <p:spPr>
          <a:xfrm>
            <a:off x="9573265" y="3143774"/>
            <a:ext cx="1975194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4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4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Make sure these permissions are checked off. Save.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EB3E42-A61B-A57A-8B36-3F7B57D39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10" y="2565650"/>
            <a:ext cx="8114950" cy="4549594"/>
          </a:xfrm>
          <a:prstGeom prst="rect">
            <a:avLst/>
          </a:prstGeom>
        </p:spPr>
      </p:pic>
      <p:sp>
        <p:nvSpPr>
          <p:cNvPr id="8" name="Elipse 11">
            <a:extLst>
              <a:ext uri="{FF2B5EF4-FFF2-40B4-BE49-F238E27FC236}">
                <a16:creationId xmlns:a16="http://schemas.microsoft.com/office/drawing/2014/main" id="{825CD58D-9FA6-3C01-0F80-5F84C6B7F4D5}"/>
              </a:ext>
            </a:extLst>
          </p:cNvPr>
          <p:cNvSpPr/>
          <p:nvPr/>
        </p:nvSpPr>
        <p:spPr>
          <a:xfrm>
            <a:off x="10377182" y="2810312"/>
            <a:ext cx="755009" cy="2030135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7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344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 sure the new User accepts the terms and conditions from the </a:t>
            </a:r>
            <a:r>
              <a:rPr lang="en-US" dirty="0" err="1"/>
              <a:t>OCEAView</a:t>
            </a:r>
            <a:r>
              <a:rPr lang="en-US" dirty="0"/>
              <a:t> activation email and creates a password to complete User account setup.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they do not complete account setup they cannot receive alerts/access the system in any manner.</a:t>
            </a:r>
          </a:p>
        </p:txBody>
      </p:sp>
    </p:spTree>
    <p:extLst>
      <p:ext uri="{BB962C8B-B14F-4D97-AF65-F5344CB8AC3E}">
        <p14:creationId xmlns:p14="http://schemas.microsoft.com/office/powerpoint/2010/main" val="7341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4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a user is added properly, let’s go back to settings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F9839-AFA3-278E-5170-E3C3C089B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1" r="50561"/>
          <a:stretch/>
        </p:blipFill>
        <p:spPr>
          <a:xfrm>
            <a:off x="4926561" y="1825625"/>
            <a:ext cx="6878710" cy="3786381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4850289" y="3607265"/>
            <a:ext cx="350885" cy="327171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76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4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“Organizations”.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81E18-45E8-7438-2E1E-A210A12EC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586" y="1590020"/>
            <a:ext cx="3928685" cy="5545392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6273526" y="3250187"/>
            <a:ext cx="1399829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8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organization (for example, </a:t>
            </a:r>
            <a:r>
              <a:rPr lang="en-US" dirty="0" err="1"/>
              <a:t>WCNDD_Niswender</a:t>
            </a:r>
            <a:r>
              <a:rPr lang="en-US" dirty="0"/>
              <a:t> here) or environmental room that you want to add them to alerts for.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1EEE4-24E0-427A-6A29-13F3B21BF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66" y="2847343"/>
            <a:ext cx="8567956" cy="3603005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3917659" y="4001294"/>
            <a:ext cx="1399829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84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add button.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1EEE4-24E0-427A-6A29-13F3B21BF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66" y="2847343"/>
            <a:ext cx="8567956" cy="3603005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10554483" y="3643668"/>
            <a:ext cx="401539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40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the Associate Users tab that pops up, click on the search bar under Available.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C6BDA-A3F4-1F07-2947-5F632964D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977" y="2636917"/>
            <a:ext cx="8886737" cy="4221083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5344920" y="4457400"/>
            <a:ext cx="1903168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9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F64D68-A023-B28C-7877-8EB39A489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987" y="2236305"/>
            <a:ext cx="8677013" cy="4442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you have searched and found the user, click on their name.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5950325" y="4278586"/>
            <a:ext cx="1903168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8146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 to this site: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https://app-us.oceaview.com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And login using your </a:t>
            </a:r>
            <a:r>
              <a:rPr lang="en-US" dirty="0" err="1"/>
              <a:t>VUNetID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A5648-367B-491D-3E8C-8D55FA5FA3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40" b="5098"/>
          <a:stretch/>
        </p:blipFill>
        <p:spPr>
          <a:xfrm>
            <a:off x="3970390" y="2088859"/>
            <a:ext cx="7772931" cy="40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1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B2EC60-8BED-A3EF-4559-EFD42F952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95" r="50000"/>
          <a:stretch/>
        </p:blipFill>
        <p:spPr>
          <a:xfrm>
            <a:off x="1400960" y="2274888"/>
            <a:ext cx="8758107" cy="4960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single arrow, encircled in red below.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5637402" y="4496500"/>
            <a:ext cx="302003" cy="293614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72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Note: 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94528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Note, in most cases you will keep the user role to Acknowledger, but you can also add someone as a lab manager if you want them to be able to add/remove users, and you can add them as a viewer if you do not want them to be able to acknowledge alarms, only receive alerts.</a:t>
            </a:r>
            <a:endParaRPr lang="en-US" i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DAE50-480A-6365-1C31-968FA1EA4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513" y="1556763"/>
            <a:ext cx="5048466" cy="4352309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6096000" y="2521598"/>
            <a:ext cx="2284602" cy="360727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9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2EA912-F8FE-F059-24A9-68F594BC2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217" y="2506663"/>
            <a:ext cx="4627549" cy="4251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your user is under the Selected column, you must click save.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8000301" y="6346068"/>
            <a:ext cx="623582" cy="293614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59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94227-AF9E-4123-0274-A86BCC7FC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75" y="2270214"/>
            <a:ext cx="10515600" cy="47239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we will click on the “Alerts” tab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1607890" y="3569312"/>
            <a:ext cx="1353424" cy="293614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48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D72475-3D80-8525-0D8D-986BF041E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8"/>
          <a:stretch/>
        </p:blipFill>
        <p:spPr>
          <a:xfrm>
            <a:off x="0" y="2998297"/>
            <a:ext cx="12192000" cy="3859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178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relevant alert rule, in this case I want to add the user to all -80 alerts, so I will have to click on all 3 alert levels eventually (in this case, -70 (Oh Hey), -65 (Oh Heck), -60 (Oh No!)). Let’s start with the highest High Limit, “Oh No!”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1859560" y="6406320"/>
            <a:ext cx="10273717" cy="451680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44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F194EF-80C9-2766-B474-9F8EBE697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62" y="2383398"/>
            <a:ext cx="8114950" cy="3893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178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Edit alert rule screen should appear when you click on any of the alerts. To add new users, just click “Next”.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10637940" y="5919758"/>
            <a:ext cx="715860" cy="451680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00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178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click on the search bar below Available users.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340A67-538C-E348-DA45-492A1807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70" y="2329089"/>
            <a:ext cx="9966554" cy="4230331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3705295" y="4218414"/>
            <a:ext cx="3964468" cy="451680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6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79211-07F2-DC68-188E-C894DB25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17" y="1843631"/>
            <a:ext cx="10117824" cy="5014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178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you have searched your user, click on the user.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995651" y="4415746"/>
            <a:ext cx="3964468" cy="451680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87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79211-07F2-DC68-188E-C894DB25E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17" y="1843631"/>
            <a:ext cx="10117824" cy="5014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178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click on the single arrow to add them to the daytime alert rule.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 flipH="1">
            <a:off x="5687735" y="4457691"/>
            <a:ext cx="483765" cy="374368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3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6A5DB4-73F6-04F3-00AB-374976C3C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650" y="2042186"/>
            <a:ext cx="8878349" cy="4425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178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click on 18h-08h tab to add them to the Nighttime alert rule, as well.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 flipH="1">
            <a:off x="7793371" y="3241816"/>
            <a:ext cx="4219663" cy="374368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9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4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settings Icon, circled in red here.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F9839-AFA3-278E-5170-E3C3C089B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1" r="50561"/>
          <a:stretch/>
        </p:blipFill>
        <p:spPr>
          <a:xfrm>
            <a:off x="4137307" y="2404466"/>
            <a:ext cx="7216493" cy="3972313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4061724" y="4286622"/>
            <a:ext cx="353108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77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3DFE0B-8BC1-9C1C-2BF8-33D18452C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375" y="2324007"/>
            <a:ext cx="7745835" cy="3809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 sure to click Save.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 flipH="1">
            <a:off x="10824594" y="5854276"/>
            <a:ext cx="444616" cy="374368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82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D72475-3D80-8525-0D8D-986BF041E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8"/>
          <a:stretch/>
        </p:blipFill>
        <p:spPr>
          <a:xfrm>
            <a:off x="0" y="2998297"/>
            <a:ext cx="12192000" cy="3859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Note: </a:t>
            </a:r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178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Note: Now the new user is added to one parameter, the example was a -80 “Oh No!” alert rule, which means they will in this case be alerted if the -80 goes above -60. Let’s add them to the -65 and -70 alerts now.</a:t>
            </a:r>
            <a:endParaRPr lang="en-US" i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27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D72475-3D80-8525-0D8D-986BF041E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8"/>
          <a:stretch/>
        </p:blipFill>
        <p:spPr>
          <a:xfrm>
            <a:off x="0" y="2998297"/>
            <a:ext cx="12192000" cy="3859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178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let’s add the new user to the “Oh Hey” alert rule using the same steps that we just went through. Click on the Oh Hey line. </a:t>
            </a:r>
            <a:r>
              <a:rPr lang="en-US" i="1" dirty="0"/>
              <a:t>Don’t forget the nighttime rule!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lipse 11">
            <a:extLst>
              <a:ext uri="{FF2B5EF4-FFF2-40B4-BE49-F238E27FC236}">
                <a16:creationId xmlns:a16="http://schemas.microsoft.com/office/drawing/2014/main" id="{62124EC7-4969-7743-7668-C99550542714}"/>
              </a:ext>
            </a:extLst>
          </p:cNvPr>
          <p:cNvSpPr/>
          <p:nvPr/>
        </p:nvSpPr>
        <p:spPr>
          <a:xfrm>
            <a:off x="1834393" y="5978481"/>
            <a:ext cx="10273717" cy="451680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40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D72475-3D80-8525-0D8D-986BF041E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8"/>
          <a:stretch/>
        </p:blipFill>
        <p:spPr>
          <a:xfrm>
            <a:off x="0" y="2998297"/>
            <a:ext cx="12192000" cy="3859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 to Alerts: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just add the user to the “Oh Heck” rule as well, click on that alert rule. </a:t>
            </a:r>
            <a:r>
              <a:rPr lang="en-US" i="1" dirty="0"/>
              <a:t>Don’t forget the nighttime rule.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1842782" y="5627738"/>
            <a:ext cx="10273717" cy="451680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93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should be all good for adding users!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117823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There are also user guides for:</a:t>
            </a:r>
          </a:p>
          <a:p>
            <a:pPr>
              <a:buFontTx/>
              <a:buChar char="-"/>
            </a:pPr>
            <a:r>
              <a:rPr lang="en-US" dirty="0"/>
              <a:t>Removing users</a:t>
            </a:r>
          </a:p>
          <a:p>
            <a:pPr>
              <a:buFontTx/>
              <a:buChar char="-"/>
            </a:pPr>
            <a:r>
              <a:rPr lang="en-US" dirty="0"/>
              <a:t>Editing alert rules</a:t>
            </a:r>
          </a:p>
          <a:p>
            <a:pPr>
              <a:buFontTx/>
              <a:buChar char="-"/>
            </a:pPr>
            <a:r>
              <a:rPr lang="en-US" dirty="0"/>
              <a:t>Editing temperature thresholds</a:t>
            </a:r>
          </a:p>
          <a:p>
            <a:pPr marL="0" indent="0">
              <a:buNone/>
            </a:pP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6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4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“Users”, circled in red here.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C5B60-793F-065D-C27F-E1DB3B4F3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1" r="50000"/>
          <a:stretch/>
        </p:blipFill>
        <p:spPr>
          <a:xfrm>
            <a:off x="3469593" y="2310287"/>
            <a:ext cx="9776341" cy="5320978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3711620" y="2900459"/>
            <a:ext cx="709299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8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4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“Add User” button, circled in red here.</a:t>
            </a:r>
            <a:endParaRPr lang="en-US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F6AEA-416B-94E8-336C-25ACAD089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47" r="50000"/>
          <a:stretch/>
        </p:blipFill>
        <p:spPr>
          <a:xfrm>
            <a:off x="3379116" y="2728566"/>
            <a:ext cx="9831131" cy="4681297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5588950" y="2666288"/>
            <a:ext cx="324740" cy="316194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4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tab should appear from the right to Create user, fill in relevant info:</a:t>
            </a:r>
          </a:p>
          <a:p>
            <a:pPr>
              <a:buFontTx/>
              <a:buChar char="-"/>
            </a:pPr>
            <a:r>
              <a:rPr lang="en-US" dirty="0"/>
              <a:t>Full name</a:t>
            </a:r>
          </a:p>
          <a:p>
            <a:pPr>
              <a:buFontTx/>
              <a:buChar char="-"/>
            </a:pPr>
            <a:r>
              <a:rPr lang="en-US" dirty="0" err="1"/>
              <a:t>VUNetID</a:t>
            </a:r>
            <a:r>
              <a:rPr lang="en-US" dirty="0"/>
              <a:t> for Username</a:t>
            </a:r>
          </a:p>
          <a:p>
            <a:pPr>
              <a:buFontTx/>
              <a:buChar char="-"/>
            </a:pPr>
            <a:r>
              <a:rPr lang="en-US" dirty="0"/>
              <a:t>Email/phone #</a:t>
            </a:r>
          </a:p>
          <a:p>
            <a:pPr>
              <a:buFontTx/>
              <a:buChar char="-"/>
            </a:pPr>
            <a:r>
              <a:rPr lang="en-US" dirty="0"/>
              <a:t>Job title?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sure to Save!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12FB4-2A95-3E63-7533-C51DFD1F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65829"/>
            <a:ext cx="7620000" cy="3946071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782EE80E-6033-4A29-923C-4AFBCD52B4FC}"/>
              </a:ext>
            </a:extLst>
          </p:cNvPr>
          <p:cNvSpPr/>
          <p:nvPr/>
        </p:nvSpPr>
        <p:spPr>
          <a:xfrm>
            <a:off x="8752934" y="2330266"/>
            <a:ext cx="3439065" cy="3720155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8" name="Elipse 11">
            <a:extLst>
              <a:ext uri="{FF2B5EF4-FFF2-40B4-BE49-F238E27FC236}">
                <a16:creationId xmlns:a16="http://schemas.microsoft.com/office/drawing/2014/main" id="{825CD58D-9FA6-3C01-0F80-5F84C6B7F4D5}"/>
              </a:ext>
            </a:extLst>
          </p:cNvPr>
          <p:cNvSpPr/>
          <p:nvPr/>
        </p:nvSpPr>
        <p:spPr>
          <a:xfrm>
            <a:off x="11615775" y="6050421"/>
            <a:ext cx="709299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1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42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“Filters”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12FB4-2A95-3E63-7533-C51DFD1FF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670"/>
          <a:stretch/>
        </p:blipFill>
        <p:spPr>
          <a:xfrm>
            <a:off x="4572000" y="2365829"/>
            <a:ext cx="4597167" cy="3946071"/>
          </a:xfrm>
          <a:prstGeom prst="rect">
            <a:avLst/>
          </a:prstGeom>
        </p:spPr>
      </p:pic>
      <p:sp>
        <p:nvSpPr>
          <p:cNvPr id="8" name="Elipse 11">
            <a:extLst>
              <a:ext uri="{FF2B5EF4-FFF2-40B4-BE49-F238E27FC236}">
                <a16:creationId xmlns:a16="http://schemas.microsoft.com/office/drawing/2014/main" id="{825CD58D-9FA6-3C01-0F80-5F84C6B7F4D5}"/>
              </a:ext>
            </a:extLst>
          </p:cNvPr>
          <p:cNvSpPr/>
          <p:nvPr/>
        </p:nvSpPr>
        <p:spPr>
          <a:xfrm>
            <a:off x="5584090" y="2938105"/>
            <a:ext cx="709299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0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AF923-82B2-BC56-DE88-52855C5FB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43" y="2783526"/>
            <a:ext cx="8812705" cy="3528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039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Search bar and type in name, then click enter or the search icon.</a:t>
            </a:r>
          </a:p>
        </p:txBody>
      </p:sp>
      <p:sp>
        <p:nvSpPr>
          <p:cNvPr id="8" name="Elipse 11">
            <a:extLst>
              <a:ext uri="{FF2B5EF4-FFF2-40B4-BE49-F238E27FC236}">
                <a16:creationId xmlns:a16="http://schemas.microsoft.com/office/drawing/2014/main" id="{825CD58D-9FA6-3C01-0F80-5F84C6B7F4D5}"/>
              </a:ext>
            </a:extLst>
          </p:cNvPr>
          <p:cNvSpPr/>
          <p:nvPr/>
        </p:nvSpPr>
        <p:spPr>
          <a:xfrm>
            <a:off x="3243562" y="3429000"/>
            <a:ext cx="1714331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9" name="Elipse 11">
            <a:extLst>
              <a:ext uri="{FF2B5EF4-FFF2-40B4-BE49-F238E27FC236}">
                <a16:creationId xmlns:a16="http://schemas.microsoft.com/office/drawing/2014/main" id="{A0EC299F-C5D1-3296-6DD5-F8157E16D95A}"/>
              </a:ext>
            </a:extLst>
          </p:cNvPr>
          <p:cNvSpPr/>
          <p:nvPr/>
        </p:nvSpPr>
        <p:spPr>
          <a:xfrm>
            <a:off x="9773174" y="3489121"/>
            <a:ext cx="623334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62A6-1914-996B-C665-77314B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Add New Users: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72ED-B154-B192-D419-30A5583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189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on the line containing the person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2A0347-009A-8F9E-4F04-F40D793B4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471"/>
          <a:stretch/>
        </p:blipFill>
        <p:spPr>
          <a:xfrm>
            <a:off x="2966420" y="2475166"/>
            <a:ext cx="6622289" cy="4143748"/>
          </a:xfrm>
          <a:prstGeom prst="rect">
            <a:avLst/>
          </a:prstGeom>
        </p:spPr>
      </p:pic>
      <p:sp>
        <p:nvSpPr>
          <p:cNvPr id="8" name="Elipse 11">
            <a:extLst>
              <a:ext uri="{FF2B5EF4-FFF2-40B4-BE49-F238E27FC236}">
                <a16:creationId xmlns:a16="http://schemas.microsoft.com/office/drawing/2014/main" id="{825CD58D-9FA6-3C01-0F80-5F84C6B7F4D5}"/>
              </a:ext>
            </a:extLst>
          </p:cNvPr>
          <p:cNvSpPr/>
          <p:nvPr/>
        </p:nvSpPr>
        <p:spPr>
          <a:xfrm>
            <a:off x="4409632" y="4654182"/>
            <a:ext cx="4272974" cy="357626"/>
          </a:xfrm>
          <a:prstGeom prst="ellipse">
            <a:avLst/>
          </a:prstGeom>
          <a:solidFill>
            <a:srgbClr val="E71224">
              <a:alpha val="5000"/>
            </a:srgbClr>
          </a:solidFill>
          <a:ln w="381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9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898</Words>
  <Application>Microsoft Office PowerPoint</Application>
  <PresentationFormat>Widescreen</PresentationFormat>
  <Paragraphs>84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Adding Users to Laboratory Organizations and Environmental Rooms</vt:lpstr>
      <vt:lpstr>To Add New Users:</vt:lpstr>
      <vt:lpstr>To Add New Users:</vt:lpstr>
      <vt:lpstr>To Add New Users:</vt:lpstr>
      <vt:lpstr>To Add New Users:</vt:lpstr>
      <vt:lpstr>To Add New Users:</vt:lpstr>
      <vt:lpstr>To Add New Users:</vt:lpstr>
      <vt:lpstr>To Add New Users:</vt:lpstr>
      <vt:lpstr>To Add New Users:</vt:lpstr>
      <vt:lpstr>To Add New Users:</vt:lpstr>
      <vt:lpstr>To Add New Users:</vt:lpstr>
      <vt:lpstr>To Add New Users:</vt:lpstr>
      <vt:lpstr>To Add New Users:</vt:lpstr>
      <vt:lpstr>To Add New User to Alerts:</vt:lpstr>
      <vt:lpstr>To Add New User to Alerts:</vt:lpstr>
      <vt:lpstr>To Add New User to Alerts:</vt:lpstr>
      <vt:lpstr>To Add New User to Alerts:</vt:lpstr>
      <vt:lpstr>To Add New User to Alerts:</vt:lpstr>
      <vt:lpstr>To Add New User to Alerts:</vt:lpstr>
      <vt:lpstr>To Add New User to Alerts:</vt:lpstr>
      <vt:lpstr>Note: To Add New User to Alerts:</vt:lpstr>
      <vt:lpstr>To Add New User to Alerts:</vt:lpstr>
      <vt:lpstr>To Add New User to Alerts:</vt:lpstr>
      <vt:lpstr>To Add New User to Alerts:</vt:lpstr>
      <vt:lpstr>To Add New User to Alerts:</vt:lpstr>
      <vt:lpstr>To Add New User to Alerts:</vt:lpstr>
      <vt:lpstr>To Add New User to Alerts:</vt:lpstr>
      <vt:lpstr>To Add New User to Alerts:</vt:lpstr>
      <vt:lpstr>To Add New User to Alerts:</vt:lpstr>
      <vt:lpstr>To Add New User to Alerts:</vt:lpstr>
      <vt:lpstr>Note: To Add New User to Alerts:</vt:lpstr>
      <vt:lpstr>To Add New User to Alerts:</vt:lpstr>
      <vt:lpstr>To Add New User to Alerts:</vt:lpstr>
      <vt:lpstr>You should be all good for adding users!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and Removing Users to Laboratory Organizations and Environmental Rooms</dc:title>
  <dc:creator>Gubbins, Philip H</dc:creator>
  <cp:lastModifiedBy>Gubbins, Philip H</cp:lastModifiedBy>
  <cp:revision>4</cp:revision>
  <dcterms:created xsi:type="dcterms:W3CDTF">2022-07-25T16:46:41Z</dcterms:created>
  <dcterms:modified xsi:type="dcterms:W3CDTF">2022-08-01T19:29:35Z</dcterms:modified>
</cp:coreProperties>
</file>