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51206400"/>
  <p:notesSz cx="6858000" cy="9144000"/>
  <p:defaultTextStyle>
    <a:defPPr>
      <a:defRPr lang="en-US"/>
    </a:defPPr>
    <a:lvl1pPr marL="0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844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3936" y="11558"/>
      </p:cViewPr>
      <p:guideLst>
        <p:guide orient="horz" pos="1612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5907177"/>
            <a:ext cx="2798064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9016960"/>
            <a:ext cx="2304288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2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8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2" y="11485889"/>
            <a:ext cx="26660477" cy="244664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61" y="11485889"/>
            <a:ext cx="79444213" cy="244664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3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6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32904857"/>
            <a:ext cx="27980640" cy="1017016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21703462"/>
            <a:ext cx="27980640" cy="11201397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78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557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335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5114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1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9" y="66912076"/>
            <a:ext cx="53052343" cy="189238463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4" y="66912076"/>
            <a:ext cx="53052347" cy="189238463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2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050630"/>
            <a:ext cx="2962656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11462179"/>
            <a:ext cx="14544677" cy="4776890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16239069"/>
            <a:ext cx="14544677" cy="29502950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11462179"/>
            <a:ext cx="14550390" cy="4776890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6239069"/>
            <a:ext cx="14550390" cy="29502950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3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1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1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4" y="2038773"/>
            <a:ext cx="10829927" cy="867664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2038778"/>
            <a:ext cx="18402300" cy="43703244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4" y="10715418"/>
            <a:ext cx="10829927" cy="35026604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6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5844482"/>
            <a:ext cx="19751040" cy="4231644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4575387"/>
            <a:ext cx="19751040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37786" indent="0">
              <a:buNone/>
              <a:defRPr sz="12500"/>
            </a:lvl2pPr>
            <a:lvl3pPr marL="4075572" indent="0">
              <a:buNone/>
              <a:defRPr sz="10700"/>
            </a:lvl3pPr>
            <a:lvl4pPr marL="6113358" indent="0">
              <a:buNone/>
              <a:defRPr sz="8900"/>
            </a:lvl4pPr>
            <a:lvl5pPr marL="8151144" indent="0">
              <a:buNone/>
              <a:defRPr sz="8900"/>
            </a:lvl5pPr>
            <a:lvl6pPr marL="10188931" indent="0">
              <a:buNone/>
              <a:defRPr sz="8900"/>
            </a:lvl6pPr>
            <a:lvl7pPr marL="12226717" indent="0">
              <a:buNone/>
              <a:defRPr sz="8900"/>
            </a:lvl7pPr>
            <a:lvl8pPr marL="14264503" indent="0">
              <a:buNone/>
              <a:defRPr sz="8900"/>
            </a:lvl8pPr>
            <a:lvl9pPr marL="16302289" indent="0">
              <a:buNone/>
              <a:defRPr sz="8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40076125"/>
            <a:ext cx="19751040" cy="6009637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2050630"/>
            <a:ext cx="29626560" cy="8534400"/>
          </a:xfrm>
          <a:prstGeom prst="rect">
            <a:avLst/>
          </a:prstGeom>
        </p:spPr>
        <p:txBody>
          <a:bodyPr vert="horz" lIns="407557" tIns="203779" rIns="407557" bIns="2037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1948165"/>
            <a:ext cx="29626560" cy="33793857"/>
          </a:xfrm>
          <a:prstGeom prst="rect">
            <a:avLst/>
          </a:prstGeom>
        </p:spPr>
        <p:txBody>
          <a:bodyPr vert="horz" lIns="407557" tIns="203779" rIns="407557" bIns="2037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7460750"/>
            <a:ext cx="7680960" cy="272626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7460750"/>
            <a:ext cx="10424160" cy="272626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7460750"/>
            <a:ext cx="7680960" cy="2726267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8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572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340" indent="-1528340" algn="l" defTabSz="4075572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402" indent="-1273616" algn="l" defTabSz="4075572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465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2251" indent="-1018893" algn="l" defTabSz="4075572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70038" indent="-1018893" algn="l" defTabSz="4075572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7824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55600"/>
            <a:ext cx="32156400" cy="2862322"/>
          </a:xfrm>
          <a:prstGeom prst="rect">
            <a:avLst/>
          </a:prstGeom>
          <a:solidFill>
            <a:srgbClr val="A28448"/>
          </a:solidFill>
          <a:ln w="508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Title of Your Poster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Monotype Corsiva" pitchFamily="66" charset="0"/>
              </a:rPr>
              <a:t>Your Name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Monotype Corsiva" pitchFamily="66" charset="0"/>
              </a:rPr>
              <a:t>School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053458" y="31636317"/>
            <a:ext cx="15499080" cy="853440"/>
          </a:xfrm>
          <a:prstGeom prst="rect">
            <a:avLst/>
          </a:prstGeom>
          <a:solidFill>
            <a:srgbClr val="A28448"/>
          </a:solidFill>
          <a:ln>
            <a:solidFill>
              <a:srgbClr val="A28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3001" y="3645517"/>
            <a:ext cx="15499080" cy="853440"/>
          </a:xfrm>
          <a:prstGeom prst="rect">
            <a:avLst/>
          </a:prstGeom>
          <a:solidFill>
            <a:srgbClr val="A2844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7053458" y="3594717"/>
            <a:ext cx="15499080" cy="853440"/>
          </a:xfrm>
          <a:prstGeom prst="rect">
            <a:avLst/>
          </a:prstGeom>
          <a:solidFill>
            <a:srgbClr val="A28448"/>
          </a:solidFill>
          <a:ln>
            <a:solidFill>
              <a:srgbClr val="A28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20243" y="23311568"/>
            <a:ext cx="15544800" cy="26440907"/>
            <a:chOff x="220243" y="22052809"/>
            <a:chExt cx="15544800" cy="22663637"/>
          </a:xfrm>
        </p:grpSpPr>
        <p:sp>
          <p:nvSpPr>
            <p:cNvPr id="39" name="Rectangle 38"/>
            <p:cNvSpPr/>
            <p:nvPr/>
          </p:nvSpPr>
          <p:spPr>
            <a:xfrm>
              <a:off x="243001" y="22052809"/>
              <a:ext cx="15499080" cy="731520"/>
            </a:xfrm>
            <a:prstGeom prst="rect">
              <a:avLst/>
            </a:prstGeom>
            <a:solidFill>
              <a:srgbClr val="A28448"/>
            </a:solidFill>
            <a:ln>
              <a:solidFill>
                <a:srgbClr val="A284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0243" y="22055295"/>
              <a:ext cx="15544800" cy="22661151"/>
            </a:xfrm>
            <a:prstGeom prst="rect">
              <a:avLst/>
            </a:prstGeom>
            <a:noFill/>
            <a:ln w="12700">
              <a:solidFill>
                <a:srgbClr val="A28448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Methods </a:t>
              </a:r>
              <a:endPara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/>
                <a:t>                  </a:t>
              </a:r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endParaRPr lang="en-US" sz="2800" dirty="0"/>
            </a:p>
            <a:p>
              <a:endParaRPr lang="en-US" sz="2800" dirty="0" smtClean="0"/>
            </a:p>
            <a:p>
              <a:r>
                <a:rPr lang="en-US" sz="2800" dirty="0" smtClean="0"/>
                <a:t>                          </a:t>
              </a:r>
            </a:p>
            <a:p>
              <a:endParaRPr lang="en-US" sz="2800" dirty="0" smtClean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17034408" y="42197636"/>
            <a:ext cx="15499080" cy="853440"/>
          </a:xfrm>
          <a:prstGeom prst="rect">
            <a:avLst/>
          </a:prstGeom>
          <a:solidFill>
            <a:srgbClr val="A28448"/>
          </a:solidFill>
          <a:ln>
            <a:solidFill>
              <a:srgbClr val="A28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C:\Users\pridek.VANDERBILT\Desktop\VUmC light g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2" y="1127760"/>
            <a:ext cx="3860565" cy="1188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pridek.VANDERBILT\Desktop\Logo2\bret_logo_07 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8120" y="50208180"/>
            <a:ext cx="19202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213360" y="3616960"/>
            <a:ext cx="15544800" cy="18682037"/>
          </a:xfrm>
          <a:prstGeom prst="rect">
            <a:avLst/>
          </a:prstGeom>
          <a:noFill/>
          <a:ln w="12700">
            <a:solidFill>
              <a:srgbClr val="A2844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Introduction  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                                       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030700" y="3566160"/>
            <a:ext cx="15544800" cy="26868894"/>
          </a:xfrm>
          <a:prstGeom prst="rect">
            <a:avLst/>
          </a:prstGeom>
          <a:noFill/>
          <a:ln w="12700">
            <a:solidFill>
              <a:srgbClr val="A2844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Results 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               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              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030700" y="31607760"/>
            <a:ext cx="15544800" cy="10064294"/>
          </a:xfrm>
          <a:prstGeom prst="rect">
            <a:avLst/>
          </a:prstGeom>
          <a:noFill/>
          <a:ln w="12700">
            <a:solidFill>
              <a:srgbClr val="A2844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Summary /Conclusion 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                                          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011650" y="42174160"/>
            <a:ext cx="15544800" cy="7909858"/>
          </a:xfrm>
          <a:prstGeom prst="rect">
            <a:avLst/>
          </a:prstGeom>
          <a:noFill/>
          <a:ln w="12700">
            <a:solidFill>
              <a:srgbClr val="A2844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References/Acknowledgements 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84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</Words>
  <Application>Microsoft Office PowerPoint</Application>
  <PresentationFormat>Custom</PresentationFormat>
  <Paragraphs>209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Pride, Karen</dc:creator>
  <cp:lastModifiedBy>Pride, Karen</cp:lastModifiedBy>
  <cp:revision>9</cp:revision>
  <dcterms:created xsi:type="dcterms:W3CDTF">2012-10-19T17:14:40Z</dcterms:created>
  <dcterms:modified xsi:type="dcterms:W3CDTF">2012-10-19T19:26:58Z</dcterms:modified>
</cp:coreProperties>
</file>