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6459200" cy="27432000"/>
  <p:notesSz cx="6858000" cy="9144000"/>
  <p:defaultTextStyle>
    <a:defPPr>
      <a:defRPr lang="en-US"/>
    </a:defPPr>
    <a:lvl1pPr marL="0" algn="l" defTabSz="2126226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1pPr>
    <a:lvl2pPr marL="1063113" algn="l" defTabSz="2126226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2pPr>
    <a:lvl3pPr marL="2126226" algn="l" defTabSz="2126226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3pPr>
    <a:lvl4pPr marL="3189339" algn="l" defTabSz="2126226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4pPr>
    <a:lvl5pPr marL="4252452" algn="l" defTabSz="2126226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5pPr>
    <a:lvl6pPr marL="5315565" algn="l" defTabSz="2126226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6pPr>
    <a:lvl7pPr marL="6378678" algn="l" defTabSz="2126226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7pPr>
    <a:lvl8pPr marL="7441791" algn="l" defTabSz="2126226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8pPr>
    <a:lvl9pPr marL="8504904" algn="l" defTabSz="2126226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281E"/>
    <a:srgbClr val="CC9900"/>
    <a:srgbClr val="A284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howGuides="1">
      <p:cViewPr>
        <p:scale>
          <a:sx n="50" d="100"/>
          <a:sy n="50" d="100"/>
        </p:scale>
        <p:origin x="-653" y="5290"/>
      </p:cViewPr>
      <p:guideLst>
        <p:guide orient="horz" pos="8640"/>
        <p:guide pos="51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914400" cy="9144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7620002"/>
            <a:ext cx="13578840" cy="10375900"/>
          </a:xfrm>
        </p:spPr>
        <p:txBody>
          <a:bodyPr anchor="b"/>
          <a:lstStyle>
            <a:lvl1pPr>
              <a:defRPr sz="181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4440" y="18288000"/>
            <a:ext cx="11631168" cy="4267200"/>
          </a:xfrm>
        </p:spPr>
        <p:txBody>
          <a:bodyPr anchor="t">
            <a:normAutofit/>
          </a:bodyPr>
          <a:lstStyle>
            <a:lvl1pPr marL="0" indent="0" algn="l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1pPr>
            <a:lvl2pPr marL="1254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508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762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016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27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524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778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032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693A-EA63-4DBB-BD0F-DCBC7F4EE2A3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011F-5C4A-4735-B021-67B132066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693A-EA63-4DBB-BD0F-DCBC7F4EE2A3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011F-5C4A-4735-B021-67B132066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932920" y="1098554"/>
            <a:ext cx="3154680" cy="2340610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2960" y="1098554"/>
            <a:ext cx="10835640" cy="23406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693A-EA63-4DBB-BD0F-DCBC7F4EE2A3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011F-5C4A-4735-B021-67B132066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693A-EA63-4DBB-BD0F-DCBC7F4EE2A3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011F-5C4A-4735-B021-67B132066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164" y="21945600"/>
            <a:ext cx="13787437" cy="4673600"/>
          </a:xfrm>
        </p:spPr>
        <p:txBody>
          <a:bodyPr anchor="t"/>
          <a:lstStyle>
            <a:lvl1pPr algn="l">
              <a:defRPr sz="99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0164" y="15411452"/>
            <a:ext cx="11044237" cy="6534152"/>
          </a:xfrm>
        </p:spPr>
        <p:txBody>
          <a:bodyPr anchor="b"/>
          <a:lstStyle>
            <a:lvl1pPr marL="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1pPr>
            <a:lvl2pPr marL="1254008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 marL="2508016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3pPr>
            <a:lvl4pPr marL="3762024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 marL="5016033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  <a:lvl6pPr marL="6270041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6pPr>
            <a:lvl7pPr marL="7524049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7pPr>
            <a:lvl8pPr marL="8778057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8pPr>
            <a:lvl9pPr marL="10032065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693A-EA63-4DBB-BD0F-DCBC7F4EE2A3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011F-5C4A-4735-B021-67B132066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6144768"/>
            <a:ext cx="6583680" cy="18361152"/>
          </a:xfrm>
        </p:spPr>
        <p:txBody>
          <a:bodyPr/>
          <a:lstStyle>
            <a:lvl1pPr>
              <a:defRPr sz="7700"/>
            </a:lvl1pPr>
            <a:lvl2pPr>
              <a:defRPr sz="66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55280" y="6144768"/>
            <a:ext cx="6583680" cy="18361152"/>
          </a:xfrm>
        </p:spPr>
        <p:txBody>
          <a:bodyPr/>
          <a:lstStyle>
            <a:lvl1pPr>
              <a:defRPr sz="7700"/>
            </a:lvl1pPr>
            <a:lvl2pPr>
              <a:defRPr sz="66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693A-EA63-4DBB-BD0F-DCBC7F4EE2A3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011F-5C4A-4735-B021-67B132066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6140452"/>
            <a:ext cx="6583680" cy="2559048"/>
          </a:xfrm>
        </p:spPr>
        <p:txBody>
          <a:bodyPr anchor="b">
            <a:noAutofit/>
          </a:bodyPr>
          <a:lstStyle>
            <a:lvl1pPr marL="0" indent="0" algn="ctr">
              <a:buNone/>
              <a:defRPr sz="5500" b="1">
                <a:solidFill>
                  <a:schemeClr val="tx2"/>
                </a:solidFill>
              </a:defRPr>
            </a:lvl1pPr>
            <a:lvl2pPr marL="1254008" indent="0">
              <a:buNone/>
              <a:defRPr sz="5500" b="1"/>
            </a:lvl2pPr>
            <a:lvl3pPr marL="2508016" indent="0">
              <a:buNone/>
              <a:defRPr sz="4900" b="1"/>
            </a:lvl3pPr>
            <a:lvl4pPr marL="3762024" indent="0">
              <a:buNone/>
              <a:defRPr sz="4400" b="1"/>
            </a:lvl4pPr>
            <a:lvl5pPr marL="5016033" indent="0">
              <a:buNone/>
              <a:defRPr sz="4400" b="1"/>
            </a:lvl5pPr>
            <a:lvl6pPr marL="6270041" indent="0">
              <a:buNone/>
              <a:defRPr sz="4400" b="1"/>
            </a:lvl6pPr>
            <a:lvl7pPr marL="7524049" indent="0">
              <a:buNone/>
              <a:defRPr sz="4400" b="1"/>
            </a:lvl7pPr>
            <a:lvl8pPr marL="8778057" indent="0">
              <a:buNone/>
              <a:defRPr sz="4400" b="1"/>
            </a:lvl8pPr>
            <a:lvl9pPr marL="10032065" indent="0">
              <a:buNone/>
              <a:defRPr sz="4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8699500"/>
            <a:ext cx="6583680" cy="15805152"/>
          </a:xfrm>
        </p:spPr>
        <p:txBody>
          <a:bodyPr/>
          <a:lstStyle>
            <a:lvl1pPr>
              <a:defRPr sz="6600"/>
            </a:lvl1pPr>
            <a:lvl2pPr>
              <a:defRPr sz="5500"/>
            </a:lvl2pPr>
            <a:lvl3pPr>
              <a:defRPr sz="49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955280" y="6140452"/>
            <a:ext cx="6583680" cy="2559048"/>
          </a:xfrm>
        </p:spPr>
        <p:txBody>
          <a:bodyPr anchor="b">
            <a:noAutofit/>
          </a:bodyPr>
          <a:lstStyle>
            <a:lvl1pPr marL="0" indent="0" algn="ctr">
              <a:buNone/>
              <a:defRPr sz="5500" b="1">
                <a:solidFill>
                  <a:schemeClr val="tx2"/>
                </a:solidFill>
              </a:defRPr>
            </a:lvl1pPr>
            <a:lvl2pPr marL="1254008" indent="0">
              <a:buNone/>
              <a:defRPr sz="5500" b="1"/>
            </a:lvl2pPr>
            <a:lvl3pPr marL="2508016" indent="0">
              <a:buNone/>
              <a:defRPr sz="4900" b="1"/>
            </a:lvl3pPr>
            <a:lvl4pPr marL="3762024" indent="0">
              <a:buNone/>
              <a:defRPr sz="4400" b="1"/>
            </a:lvl4pPr>
            <a:lvl5pPr marL="5016033" indent="0">
              <a:buNone/>
              <a:defRPr sz="4400" b="1"/>
            </a:lvl5pPr>
            <a:lvl6pPr marL="6270041" indent="0">
              <a:buNone/>
              <a:defRPr sz="4400" b="1"/>
            </a:lvl6pPr>
            <a:lvl7pPr marL="7524049" indent="0">
              <a:buNone/>
              <a:defRPr sz="4400" b="1"/>
            </a:lvl7pPr>
            <a:lvl8pPr marL="8778057" indent="0">
              <a:buNone/>
              <a:defRPr sz="4400" b="1"/>
            </a:lvl8pPr>
            <a:lvl9pPr marL="10032065" indent="0">
              <a:buNone/>
              <a:defRPr sz="4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955280" y="8699500"/>
            <a:ext cx="6583680" cy="15805152"/>
          </a:xfrm>
        </p:spPr>
        <p:txBody>
          <a:bodyPr/>
          <a:lstStyle>
            <a:lvl1pPr>
              <a:defRPr sz="6600"/>
            </a:lvl1pPr>
            <a:lvl2pPr>
              <a:defRPr sz="5500"/>
            </a:lvl2pPr>
            <a:lvl3pPr>
              <a:defRPr sz="49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693A-EA63-4DBB-BD0F-DCBC7F4EE2A3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011F-5C4A-4735-B021-67B132066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693A-EA63-4DBB-BD0F-DCBC7F4EE2A3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011F-5C4A-4735-B021-67B132066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693A-EA63-4DBB-BD0F-DCBC7F4EE2A3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011F-5C4A-4735-B021-67B132066F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21982176"/>
            <a:ext cx="13990320" cy="237744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39" y="24384000"/>
            <a:ext cx="13990322" cy="2438400"/>
          </a:xfrm>
        </p:spPr>
        <p:txBody>
          <a:bodyPr>
            <a:normAutofit/>
          </a:bodyPr>
          <a:lstStyle>
            <a:lvl1pPr marL="0" indent="0" algn="ctr">
              <a:buNone/>
              <a:defRPr sz="4400"/>
            </a:lvl1pPr>
            <a:lvl2pPr marL="1254008" indent="0">
              <a:buNone/>
              <a:defRPr sz="3300"/>
            </a:lvl2pPr>
            <a:lvl3pPr marL="2508016" indent="0">
              <a:buNone/>
              <a:defRPr sz="2700"/>
            </a:lvl3pPr>
            <a:lvl4pPr marL="3762024" indent="0">
              <a:buNone/>
              <a:defRPr sz="2500"/>
            </a:lvl4pPr>
            <a:lvl5pPr marL="5016033" indent="0">
              <a:buNone/>
              <a:defRPr sz="2500"/>
            </a:lvl5pPr>
            <a:lvl6pPr marL="6270041" indent="0">
              <a:buNone/>
              <a:defRPr sz="2500"/>
            </a:lvl6pPr>
            <a:lvl7pPr marL="7524049" indent="0">
              <a:buNone/>
              <a:defRPr sz="2500"/>
            </a:lvl7pPr>
            <a:lvl8pPr marL="8778057" indent="0">
              <a:buNone/>
              <a:defRPr sz="2500"/>
            </a:lvl8pPr>
            <a:lvl9pPr marL="10032065" indent="0">
              <a:buNone/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693A-EA63-4DBB-BD0F-DCBC7F4EE2A3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011F-5C4A-4735-B021-67B132066F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48640" y="1524000"/>
            <a:ext cx="13990320" cy="19771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154" y="21981112"/>
            <a:ext cx="13990320" cy="2378504"/>
          </a:xfrm>
        </p:spPr>
        <p:txBody>
          <a:bodyPr anchor="b"/>
          <a:lstStyle>
            <a:lvl1pPr algn="ctr">
              <a:defRPr sz="60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5224760" cy="21945600"/>
          </a:xfrm>
        </p:spPr>
        <p:txBody>
          <a:bodyPr/>
          <a:lstStyle>
            <a:lvl1pPr marL="0" indent="0">
              <a:buNone/>
              <a:defRPr sz="8800"/>
            </a:lvl1pPr>
            <a:lvl2pPr marL="1254008" indent="0">
              <a:buNone/>
              <a:defRPr sz="7700"/>
            </a:lvl2pPr>
            <a:lvl3pPr marL="2508016" indent="0">
              <a:buNone/>
              <a:defRPr sz="6600"/>
            </a:lvl3pPr>
            <a:lvl4pPr marL="3762024" indent="0">
              <a:buNone/>
              <a:defRPr sz="5500"/>
            </a:lvl4pPr>
            <a:lvl5pPr marL="5016033" indent="0">
              <a:buNone/>
              <a:defRPr sz="5500"/>
            </a:lvl5pPr>
            <a:lvl6pPr marL="6270041" indent="0">
              <a:buNone/>
              <a:defRPr sz="5500"/>
            </a:lvl6pPr>
            <a:lvl7pPr marL="7524049" indent="0">
              <a:buNone/>
              <a:defRPr sz="5500"/>
            </a:lvl7pPr>
            <a:lvl8pPr marL="8778057" indent="0">
              <a:buNone/>
              <a:defRPr sz="5500"/>
            </a:lvl8pPr>
            <a:lvl9pPr marL="10032065" indent="0">
              <a:buNone/>
              <a:defRPr sz="5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3154" y="24384000"/>
            <a:ext cx="13990320" cy="2450592"/>
          </a:xfrm>
        </p:spPr>
        <p:txBody>
          <a:bodyPr>
            <a:normAutofit/>
          </a:bodyPr>
          <a:lstStyle>
            <a:lvl1pPr marL="0" indent="0" algn="ctr">
              <a:buNone/>
              <a:defRPr sz="4400"/>
            </a:lvl1pPr>
            <a:lvl2pPr marL="1254008" indent="0">
              <a:buNone/>
              <a:defRPr sz="3300"/>
            </a:lvl2pPr>
            <a:lvl3pPr marL="2508016" indent="0">
              <a:buNone/>
              <a:defRPr sz="2700"/>
            </a:lvl3pPr>
            <a:lvl4pPr marL="3762024" indent="0">
              <a:buNone/>
              <a:defRPr sz="2500"/>
            </a:lvl4pPr>
            <a:lvl5pPr marL="5016033" indent="0">
              <a:buNone/>
              <a:defRPr sz="2500"/>
            </a:lvl5pPr>
            <a:lvl6pPr marL="6270041" indent="0">
              <a:buNone/>
              <a:defRPr sz="2500"/>
            </a:lvl6pPr>
            <a:lvl7pPr marL="7524049" indent="0">
              <a:buNone/>
              <a:defRPr sz="2500"/>
            </a:lvl7pPr>
            <a:lvl8pPr marL="8778057" indent="0">
              <a:buNone/>
              <a:defRPr sz="2500"/>
            </a:lvl8pPr>
            <a:lvl9pPr marL="10032065" indent="0">
              <a:buNone/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5693A-EA63-4DBB-BD0F-DCBC7F4EE2A3}" type="datetimeFigureOut">
              <a:rPr lang="en-US" smtClean="0"/>
              <a:t>10/19/2012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68011F-5C4A-4735-B021-67B132066F1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1098552"/>
            <a:ext cx="13716000" cy="4572000"/>
          </a:xfrm>
          <a:prstGeom prst="rect">
            <a:avLst/>
          </a:prstGeom>
        </p:spPr>
        <p:txBody>
          <a:bodyPr vert="horz" lIns="250802" tIns="125401" rIns="250802" bIns="125401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6400800"/>
            <a:ext cx="13716000" cy="19202400"/>
          </a:xfrm>
          <a:prstGeom prst="rect">
            <a:avLst/>
          </a:prstGeom>
        </p:spPr>
        <p:txBody>
          <a:bodyPr vert="horz" lIns="250802" tIns="125401" rIns="250802" bIns="12540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24760" y="0"/>
            <a:ext cx="1234440" cy="27432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0802" tIns="125401" rIns="250802" bIns="125401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24760" y="21945600"/>
            <a:ext cx="1234440" cy="274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0802" tIns="125401" rIns="250802" bIns="125401"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57218" y="22595840"/>
            <a:ext cx="987552" cy="158496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4900">
                <a:solidFill>
                  <a:srgbClr val="FFFFFF"/>
                </a:solidFill>
              </a:defRPr>
            </a:lvl1pPr>
          </a:lstStyle>
          <a:p>
            <a:fld id="{0568011F-5C4A-4735-B021-67B132066F1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1052430" y="16597376"/>
            <a:ext cx="9469124" cy="658368"/>
          </a:xfrm>
          <a:prstGeom prst="rect">
            <a:avLst/>
          </a:prstGeom>
        </p:spPr>
        <p:txBody>
          <a:bodyPr vert="horz" lIns="250802" tIns="125401" rIns="250802" bIns="125401" rtlCol="0" anchor="ctr"/>
          <a:lstStyle>
            <a:lvl1pPr algn="r">
              <a:defRPr sz="33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910194" y="6986016"/>
            <a:ext cx="9753596" cy="658368"/>
          </a:xfrm>
          <a:prstGeom prst="rect">
            <a:avLst/>
          </a:prstGeom>
        </p:spPr>
        <p:txBody>
          <a:bodyPr vert="horz" lIns="250802" tIns="125401" rIns="250802" bIns="125401" rtlCol="0" anchor="ctr"/>
          <a:lstStyle>
            <a:lvl1pPr algn="l">
              <a:defRPr sz="3300">
                <a:solidFill>
                  <a:schemeClr val="bg2"/>
                </a:solidFill>
              </a:defRPr>
            </a:lvl1pPr>
          </a:lstStyle>
          <a:p>
            <a:fld id="{3495693A-EA63-4DBB-BD0F-DCBC7F4EE2A3}" type="datetimeFigureOut">
              <a:rPr lang="en-US" smtClean="0"/>
              <a:t>10/19/2012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08016" rtl="0" eaLnBrk="1" latinLnBrk="0" hangingPunct="1">
        <a:spcBef>
          <a:spcPct val="0"/>
        </a:spcBef>
        <a:buNone/>
        <a:defRPr sz="12600" kern="1200" cap="none" spc="-274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940506" indent="-627004" algn="l" defTabSz="250801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1755611" indent="-627004" algn="l" defTabSz="2508016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2pPr>
      <a:lvl3pPr marL="2758818" indent="-627004" algn="l" defTabSz="2508016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511223" indent="-627004" algn="l" defTabSz="2508016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4pPr>
      <a:lvl5pPr marL="4263628" indent="-627004" algn="l" defTabSz="2508016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3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4765231" indent="-501603" algn="l" defTabSz="250801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3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266834" indent="-501603" algn="l" defTabSz="2508016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7pPr>
      <a:lvl8pPr marL="5768438" indent="-501603" algn="l" defTabSz="2508016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8pPr>
      <a:lvl9pPr marL="6270041" indent="-501603" algn="l" defTabSz="2508016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801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54008" algn="l" defTabSz="250801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508016" algn="l" defTabSz="250801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62024" algn="l" defTabSz="250801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16033" algn="l" defTabSz="250801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270041" algn="l" defTabSz="250801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524049" algn="l" defTabSz="250801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778057" algn="l" defTabSz="250801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10032065" algn="l" defTabSz="250801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90500"/>
            <a:ext cx="16078200" cy="1533387"/>
          </a:xfrm>
          <a:prstGeom prst="rect">
            <a:avLst/>
          </a:prstGeom>
          <a:solidFill>
            <a:schemeClr val="tx1"/>
          </a:solidFill>
          <a:ln w="50800" cmpd="dbl">
            <a:solidFill>
              <a:srgbClr val="64281E"/>
            </a:solidFill>
          </a:ln>
        </p:spPr>
        <p:txBody>
          <a:bodyPr wrap="square" lIns="47704" tIns="23852" rIns="47704" bIns="23852" rtlCol="0">
            <a:spAutoFit/>
          </a:bodyPr>
          <a:lstStyle/>
          <a:p>
            <a:pPr algn="ctr"/>
            <a:r>
              <a:rPr lang="en-US" sz="3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Title of Your Poster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Monotype Corsiva" pitchFamily="66" charset="0"/>
              </a:rPr>
              <a:t>Your Name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Monotype Corsiva" pitchFamily="66" charset="0"/>
              </a:rPr>
              <a:t>School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526729" y="16948028"/>
            <a:ext cx="7749540" cy="457200"/>
          </a:xfrm>
          <a:prstGeom prst="rect">
            <a:avLst/>
          </a:prstGeom>
          <a:solidFill>
            <a:schemeClr val="tx1"/>
          </a:solidFill>
          <a:ln>
            <a:solidFill>
              <a:srgbClr val="6428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21501" y="2012283"/>
            <a:ext cx="7749540" cy="457200"/>
          </a:xfrm>
          <a:prstGeom prst="rect">
            <a:avLst/>
          </a:prstGeom>
          <a:solidFill>
            <a:schemeClr val="tx1"/>
          </a:solidFill>
          <a:ln>
            <a:solidFill>
              <a:srgbClr val="6428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8526729" y="2035688"/>
            <a:ext cx="7749540" cy="457200"/>
          </a:xfrm>
          <a:prstGeom prst="rect">
            <a:avLst/>
          </a:prstGeom>
          <a:solidFill>
            <a:schemeClr val="tx1"/>
          </a:solidFill>
          <a:ln>
            <a:solidFill>
              <a:srgbClr val="6428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121501" y="12488340"/>
            <a:ext cx="7749540" cy="457200"/>
          </a:xfrm>
          <a:prstGeom prst="rect">
            <a:avLst/>
          </a:prstGeom>
          <a:solidFill>
            <a:schemeClr val="tx1"/>
          </a:solidFill>
          <a:ln>
            <a:solidFill>
              <a:srgbClr val="6428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8517204" y="22712556"/>
            <a:ext cx="7749540" cy="457200"/>
          </a:xfrm>
          <a:prstGeom prst="rect">
            <a:avLst/>
          </a:prstGeom>
          <a:solidFill>
            <a:schemeClr val="tx1"/>
          </a:solidFill>
          <a:ln>
            <a:solidFill>
              <a:srgbClr val="64281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7704" tIns="23852" rIns="47704" bIns="23852" rtlCol="0" anchor="ctr"/>
          <a:lstStyle/>
          <a:p>
            <a:pPr algn="ctr"/>
            <a:endParaRPr lang="en-US"/>
          </a:p>
        </p:txBody>
      </p:sp>
      <p:pic>
        <p:nvPicPr>
          <p:cNvPr id="19" name="Picture 2" descr="C:\Users\pridek.VANDERBILT\Desktop\VUmC light gra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1" y="604157"/>
            <a:ext cx="1930283" cy="636814"/>
          </a:xfrm>
          <a:prstGeom prst="rect">
            <a:avLst/>
          </a:prstGeom>
          <a:noFill/>
          <a:ln w="9525">
            <a:solidFill>
              <a:srgbClr val="64281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pridek.VANDERBILT\Desktop\Logo2\bret_logo_07 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9060" y="27003919"/>
            <a:ext cx="960120" cy="293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TextBox 42"/>
          <p:cNvSpPr txBox="1"/>
          <p:nvPr/>
        </p:nvSpPr>
        <p:spPr>
          <a:xfrm>
            <a:off x="8505825" y="22699980"/>
            <a:ext cx="7772400" cy="4237424"/>
          </a:xfrm>
          <a:prstGeom prst="rect">
            <a:avLst/>
          </a:prstGeom>
          <a:noFill/>
          <a:ln w="12700">
            <a:solidFill>
              <a:srgbClr val="64281E"/>
            </a:solidFill>
          </a:ln>
        </p:spPr>
        <p:txBody>
          <a:bodyPr wrap="square" lIns="47704" tIns="23852" rIns="47704" bIns="23852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 </a:t>
            </a:r>
            <a:r>
              <a:rPr lang="en-US" sz="1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References/Acknowledgements </a:t>
            </a:r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dirty="0"/>
              <a:t>                                          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515350" y="16932729"/>
            <a:ext cx="7772400" cy="5663089"/>
          </a:xfrm>
          <a:prstGeom prst="rect">
            <a:avLst/>
          </a:prstGeom>
          <a:noFill/>
          <a:ln w="12700">
            <a:solidFill>
              <a:srgbClr val="64281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 </a:t>
            </a:r>
            <a:r>
              <a:rPr lang="en-US" sz="1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Summary /Conclusion </a:t>
            </a:r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 smtClean="0"/>
          </a:p>
          <a:p>
            <a:endParaRPr lang="en-US" sz="1500" dirty="0"/>
          </a:p>
          <a:p>
            <a:r>
              <a:rPr lang="en-US" sz="1500" dirty="0"/>
              <a:t>                                           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500110" y="2020389"/>
            <a:ext cx="7772400" cy="14665553"/>
          </a:xfrm>
          <a:prstGeom prst="rect">
            <a:avLst/>
          </a:prstGeom>
          <a:noFill/>
          <a:ln w="12700">
            <a:solidFill>
              <a:srgbClr val="64281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 </a:t>
            </a:r>
            <a:r>
              <a:rPr lang="en-US" sz="1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Results </a:t>
            </a:r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dirty="0"/>
              <a:t>                </a:t>
            </a:r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 smtClean="0"/>
          </a:p>
          <a:p>
            <a:endParaRPr lang="en-US" sz="1500" dirty="0"/>
          </a:p>
          <a:p>
            <a:endParaRPr lang="en-US" sz="1500" dirty="0" smtClean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dirty="0"/>
              <a:t>                           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10122" y="1996984"/>
            <a:ext cx="7772400" cy="10279737"/>
          </a:xfrm>
          <a:prstGeom prst="rect">
            <a:avLst/>
          </a:prstGeom>
          <a:noFill/>
          <a:ln w="12700">
            <a:solidFill>
              <a:srgbClr val="64281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 </a:t>
            </a:r>
            <a:r>
              <a:rPr lang="en-US" sz="1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Introduction  </a:t>
            </a:r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 smtClean="0"/>
          </a:p>
          <a:p>
            <a:endParaRPr lang="en-US" sz="1500" dirty="0"/>
          </a:p>
          <a:p>
            <a:endParaRPr lang="en-US" sz="1500" dirty="0" smtClean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dirty="0"/>
              <a:t>                                           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10122" y="12489894"/>
            <a:ext cx="7772400" cy="14434721"/>
          </a:xfrm>
          <a:prstGeom prst="rect">
            <a:avLst/>
          </a:prstGeom>
          <a:noFill/>
          <a:ln w="12700">
            <a:solidFill>
              <a:srgbClr val="64281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 </a:t>
            </a:r>
            <a:r>
              <a:rPr lang="en-US" sz="17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Methods </a:t>
            </a:r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dirty="0"/>
              <a:t>                  </a:t>
            </a:r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 smtClean="0"/>
          </a:p>
          <a:p>
            <a:endParaRPr lang="en-US" sz="1500" dirty="0"/>
          </a:p>
          <a:p>
            <a:r>
              <a:rPr lang="en-US" sz="1500" dirty="0"/>
              <a:t>                          </a:t>
            </a:r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4846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103</TotalTime>
  <Words>26</Words>
  <Application>Microsoft Office PowerPoint</Application>
  <PresentationFormat>Custom</PresentationFormat>
  <Paragraphs>213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Adjacency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Pride, Karen</dc:creator>
  <cp:lastModifiedBy>Pride, Karen</cp:lastModifiedBy>
  <cp:revision>11</cp:revision>
  <dcterms:created xsi:type="dcterms:W3CDTF">2012-10-19T17:14:40Z</dcterms:created>
  <dcterms:modified xsi:type="dcterms:W3CDTF">2012-10-19T20:14:07Z</dcterms:modified>
</cp:coreProperties>
</file>