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19202400"/>
  <p:notesSz cx="6858000" cy="9144000"/>
  <p:defaultTextStyle>
    <a:defPPr>
      <a:defRPr lang="en-US"/>
    </a:defPPr>
    <a:lvl1pPr marL="0" algn="l" defTabSz="212024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0125" algn="l" defTabSz="212024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20247" algn="l" defTabSz="212024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80371" algn="l" defTabSz="212024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40493" algn="l" defTabSz="212024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00618" algn="l" defTabSz="212024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360740" algn="l" defTabSz="212024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20862" algn="l" defTabSz="212024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480986" algn="l" defTabSz="212024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1E28"/>
    <a:srgbClr val="006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96" autoAdjust="0"/>
  </p:normalViewPr>
  <p:slideViewPr>
    <p:cSldViewPr snapToGrid="0" showGuides="1">
      <p:cViewPr varScale="1">
        <p:scale>
          <a:sx n="22" d="100"/>
          <a:sy n="22" d="100"/>
        </p:scale>
        <p:origin x="-149" y="-274"/>
      </p:cViewPr>
      <p:guideLst>
        <p:guide orient="horz" pos="6048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965191"/>
            <a:ext cx="32644080" cy="41160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0881360"/>
            <a:ext cx="2688336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6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20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81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4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30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62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22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83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9EE-7645-4D24-B7B4-D576AD70A9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4079-F1FB-4B4C-8C8F-75FF1082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86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9EE-7645-4D24-B7B4-D576AD70A9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4079-F1FB-4B4C-8C8F-75FF1082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1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768989"/>
            <a:ext cx="8641080" cy="163842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768989"/>
            <a:ext cx="25283160" cy="163842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9EE-7645-4D24-B7B4-D576AD70A9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4079-F1FB-4B4C-8C8F-75FF1082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9EE-7645-4D24-B7B4-D576AD70A9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4079-F1FB-4B4C-8C8F-75FF1082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1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12339321"/>
            <a:ext cx="32644080" cy="3813810"/>
          </a:xfrm>
        </p:spPr>
        <p:txBody>
          <a:bodyPr anchor="t"/>
          <a:lstStyle>
            <a:lvl1pPr algn="l">
              <a:defRPr sz="9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8138799"/>
            <a:ext cx="32644080" cy="4200524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6041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2120831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8124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2416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3020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36249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42291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48332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9EE-7645-4D24-B7B4-D576AD70A9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4079-F1FB-4B4C-8C8F-75FF1082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4480563"/>
            <a:ext cx="16962120" cy="12672696"/>
          </a:xfrm>
        </p:spPr>
        <p:txBody>
          <a:bodyPr/>
          <a:lstStyle>
            <a:lvl1pPr>
              <a:defRPr sz="6500"/>
            </a:lvl1pPr>
            <a:lvl2pPr>
              <a:defRPr sz="5600"/>
            </a:lvl2pPr>
            <a:lvl3pPr>
              <a:defRPr sz="46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4480563"/>
            <a:ext cx="16962120" cy="12672696"/>
          </a:xfrm>
        </p:spPr>
        <p:txBody>
          <a:bodyPr/>
          <a:lstStyle>
            <a:lvl1pPr>
              <a:defRPr sz="6500"/>
            </a:lvl1pPr>
            <a:lvl2pPr>
              <a:defRPr sz="5600"/>
            </a:lvl2pPr>
            <a:lvl3pPr>
              <a:defRPr sz="46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9EE-7645-4D24-B7B4-D576AD70A9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4079-F1FB-4B4C-8C8F-75FF1082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2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2" y="4298317"/>
            <a:ext cx="16968790" cy="1791334"/>
          </a:xfrm>
        </p:spPr>
        <p:txBody>
          <a:bodyPr anchor="b"/>
          <a:lstStyle>
            <a:lvl1pPr marL="0" indent="0">
              <a:buNone/>
              <a:defRPr sz="5600" b="1"/>
            </a:lvl1pPr>
            <a:lvl2pPr marL="1060416" indent="0">
              <a:buNone/>
              <a:defRPr sz="4600" b="1"/>
            </a:lvl2pPr>
            <a:lvl3pPr marL="2120831" indent="0">
              <a:buNone/>
              <a:defRPr sz="4200" b="1"/>
            </a:lvl3pPr>
            <a:lvl4pPr marL="3181247" indent="0">
              <a:buNone/>
              <a:defRPr sz="3700" b="1"/>
            </a:lvl4pPr>
            <a:lvl5pPr marL="4241663" indent="0">
              <a:buNone/>
              <a:defRPr sz="3700" b="1"/>
            </a:lvl5pPr>
            <a:lvl6pPr marL="5302080" indent="0">
              <a:buNone/>
              <a:defRPr sz="3700" b="1"/>
            </a:lvl6pPr>
            <a:lvl7pPr marL="6362496" indent="0">
              <a:buNone/>
              <a:defRPr sz="3700" b="1"/>
            </a:lvl7pPr>
            <a:lvl8pPr marL="7422912" indent="0">
              <a:buNone/>
              <a:defRPr sz="3700" b="1"/>
            </a:lvl8pPr>
            <a:lvl9pPr marL="8483328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2" y="6089651"/>
            <a:ext cx="16968790" cy="11063606"/>
          </a:xfrm>
        </p:spPr>
        <p:txBody>
          <a:bodyPr/>
          <a:lstStyle>
            <a:lvl1pPr>
              <a:defRPr sz="5600"/>
            </a:lvl1pPr>
            <a:lvl2pPr>
              <a:defRPr sz="46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9" y="4298317"/>
            <a:ext cx="16975455" cy="1791334"/>
          </a:xfrm>
        </p:spPr>
        <p:txBody>
          <a:bodyPr anchor="b"/>
          <a:lstStyle>
            <a:lvl1pPr marL="0" indent="0">
              <a:buNone/>
              <a:defRPr sz="5600" b="1"/>
            </a:lvl1pPr>
            <a:lvl2pPr marL="1060416" indent="0">
              <a:buNone/>
              <a:defRPr sz="4600" b="1"/>
            </a:lvl2pPr>
            <a:lvl3pPr marL="2120831" indent="0">
              <a:buNone/>
              <a:defRPr sz="4200" b="1"/>
            </a:lvl3pPr>
            <a:lvl4pPr marL="3181247" indent="0">
              <a:buNone/>
              <a:defRPr sz="3700" b="1"/>
            </a:lvl4pPr>
            <a:lvl5pPr marL="4241663" indent="0">
              <a:buNone/>
              <a:defRPr sz="3700" b="1"/>
            </a:lvl5pPr>
            <a:lvl6pPr marL="5302080" indent="0">
              <a:buNone/>
              <a:defRPr sz="3700" b="1"/>
            </a:lvl6pPr>
            <a:lvl7pPr marL="6362496" indent="0">
              <a:buNone/>
              <a:defRPr sz="3700" b="1"/>
            </a:lvl7pPr>
            <a:lvl8pPr marL="7422912" indent="0">
              <a:buNone/>
              <a:defRPr sz="3700" b="1"/>
            </a:lvl8pPr>
            <a:lvl9pPr marL="8483328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9" y="6089651"/>
            <a:ext cx="16975455" cy="11063606"/>
          </a:xfrm>
        </p:spPr>
        <p:txBody>
          <a:bodyPr/>
          <a:lstStyle>
            <a:lvl1pPr>
              <a:defRPr sz="5600"/>
            </a:lvl1pPr>
            <a:lvl2pPr>
              <a:defRPr sz="46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9EE-7645-4D24-B7B4-D576AD70A9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4079-F1FB-4B4C-8C8F-75FF1082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6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9EE-7645-4D24-B7B4-D576AD70A9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4079-F1FB-4B4C-8C8F-75FF1082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9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9EE-7645-4D24-B7B4-D576AD70A9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4079-F1FB-4B4C-8C8F-75FF1082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87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6" y="764540"/>
            <a:ext cx="12634915" cy="325374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764543"/>
            <a:ext cx="21469350" cy="16388716"/>
          </a:xfrm>
        </p:spPr>
        <p:txBody>
          <a:bodyPr/>
          <a:lstStyle>
            <a:lvl1pPr>
              <a:defRPr sz="7400"/>
            </a:lvl1pPr>
            <a:lvl2pPr>
              <a:defRPr sz="6500"/>
            </a:lvl2pPr>
            <a:lvl3pPr>
              <a:defRPr sz="56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6" y="4018283"/>
            <a:ext cx="12634915" cy="13134976"/>
          </a:xfrm>
        </p:spPr>
        <p:txBody>
          <a:bodyPr/>
          <a:lstStyle>
            <a:lvl1pPr marL="0" indent="0">
              <a:buNone/>
              <a:defRPr sz="3200"/>
            </a:lvl1pPr>
            <a:lvl2pPr marL="1060416" indent="0">
              <a:buNone/>
              <a:defRPr sz="2800"/>
            </a:lvl2pPr>
            <a:lvl3pPr marL="2120831" indent="0">
              <a:buNone/>
              <a:defRPr sz="2300"/>
            </a:lvl3pPr>
            <a:lvl4pPr marL="3181247" indent="0">
              <a:buNone/>
              <a:defRPr sz="2100"/>
            </a:lvl4pPr>
            <a:lvl5pPr marL="4241663" indent="0">
              <a:buNone/>
              <a:defRPr sz="2100"/>
            </a:lvl5pPr>
            <a:lvl6pPr marL="5302080" indent="0">
              <a:buNone/>
              <a:defRPr sz="2100"/>
            </a:lvl6pPr>
            <a:lvl7pPr marL="6362496" indent="0">
              <a:buNone/>
              <a:defRPr sz="2100"/>
            </a:lvl7pPr>
            <a:lvl8pPr marL="7422912" indent="0">
              <a:buNone/>
              <a:defRPr sz="2100"/>
            </a:lvl8pPr>
            <a:lvl9pPr marL="8483328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9EE-7645-4D24-B7B4-D576AD70A9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4079-F1FB-4B4C-8C8F-75FF1082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2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13441681"/>
            <a:ext cx="23042880" cy="1586866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1715770"/>
            <a:ext cx="23042880" cy="11521440"/>
          </a:xfrm>
        </p:spPr>
        <p:txBody>
          <a:bodyPr/>
          <a:lstStyle>
            <a:lvl1pPr marL="0" indent="0">
              <a:buNone/>
              <a:defRPr sz="7400"/>
            </a:lvl1pPr>
            <a:lvl2pPr marL="1060416" indent="0">
              <a:buNone/>
              <a:defRPr sz="6500"/>
            </a:lvl2pPr>
            <a:lvl3pPr marL="2120831" indent="0">
              <a:buNone/>
              <a:defRPr sz="5600"/>
            </a:lvl3pPr>
            <a:lvl4pPr marL="3181247" indent="0">
              <a:buNone/>
              <a:defRPr sz="4600"/>
            </a:lvl4pPr>
            <a:lvl5pPr marL="4241663" indent="0">
              <a:buNone/>
              <a:defRPr sz="4600"/>
            </a:lvl5pPr>
            <a:lvl6pPr marL="5302080" indent="0">
              <a:buNone/>
              <a:defRPr sz="4600"/>
            </a:lvl6pPr>
            <a:lvl7pPr marL="6362496" indent="0">
              <a:buNone/>
              <a:defRPr sz="4600"/>
            </a:lvl7pPr>
            <a:lvl8pPr marL="7422912" indent="0">
              <a:buNone/>
              <a:defRPr sz="4600"/>
            </a:lvl8pPr>
            <a:lvl9pPr marL="8483328" indent="0">
              <a:buNone/>
              <a:defRPr sz="4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15028547"/>
            <a:ext cx="23042880" cy="2253614"/>
          </a:xfrm>
        </p:spPr>
        <p:txBody>
          <a:bodyPr/>
          <a:lstStyle>
            <a:lvl1pPr marL="0" indent="0">
              <a:buNone/>
              <a:defRPr sz="3200"/>
            </a:lvl1pPr>
            <a:lvl2pPr marL="1060416" indent="0">
              <a:buNone/>
              <a:defRPr sz="2800"/>
            </a:lvl2pPr>
            <a:lvl3pPr marL="2120831" indent="0">
              <a:buNone/>
              <a:defRPr sz="2300"/>
            </a:lvl3pPr>
            <a:lvl4pPr marL="3181247" indent="0">
              <a:buNone/>
              <a:defRPr sz="2100"/>
            </a:lvl4pPr>
            <a:lvl5pPr marL="4241663" indent="0">
              <a:buNone/>
              <a:defRPr sz="2100"/>
            </a:lvl5pPr>
            <a:lvl6pPr marL="5302080" indent="0">
              <a:buNone/>
              <a:defRPr sz="2100"/>
            </a:lvl6pPr>
            <a:lvl7pPr marL="6362496" indent="0">
              <a:buNone/>
              <a:defRPr sz="2100"/>
            </a:lvl7pPr>
            <a:lvl8pPr marL="7422912" indent="0">
              <a:buNone/>
              <a:defRPr sz="2100"/>
            </a:lvl8pPr>
            <a:lvl9pPr marL="8483328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9EE-7645-4D24-B7B4-D576AD70A9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4079-F1FB-4B4C-8C8F-75FF1082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9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768986"/>
            <a:ext cx="34564320" cy="3200400"/>
          </a:xfrm>
          <a:prstGeom prst="rect">
            <a:avLst/>
          </a:prstGeom>
        </p:spPr>
        <p:txBody>
          <a:bodyPr vert="horz" lIns="212083" tIns="106041" rIns="212083" bIns="1060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4480563"/>
            <a:ext cx="34564320" cy="12672696"/>
          </a:xfrm>
          <a:prstGeom prst="rect">
            <a:avLst/>
          </a:prstGeom>
        </p:spPr>
        <p:txBody>
          <a:bodyPr vert="horz" lIns="212083" tIns="106041" rIns="212083" bIns="1060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17797781"/>
            <a:ext cx="8961120" cy="1022350"/>
          </a:xfrm>
          <a:prstGeom prst="rect">
            <a:avLst/>
          </a:prstGeom>
        </p:spPr>
        <p:txBody>
          <a:bodyPr vert="horz" lIns="212083" tIns="106041" rIns="212083" bIns="106041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A9EE-7645-4D24-B7B4-D576AD70A904}" type="datetimeFigureOut">
              <a:rPr lang="en-US" smtClean="0"/>
              <a:t>10/23/2012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17797781"/>
            <a:ext cx="12161520" cy="1022350"/>
          </a:xfrm>
          <a:prstGeom prst="rect">
            <a:avLst/>
          </a:prstGeom>
        </p:spPr>
        <p:txBody>
          <a:bodyPr vert="horz" lIns="212083" tIns="106041" rIns="212083" bIns="106041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17797781"/>
            <a:ext cx="8961120" cy="1022350"/>
          </a:xfrm>
          <a:prstGeom prst="rect">
            <a:avLst/>
          </a:prstGeom>
        </p:spPr>
        <p:txBody>
          <a:bodyPr vert="horz" lIns="212083" tIns="106041" rIns="212083" bIns="106041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44079-F1FB-4B4C-8C8F-75FF10824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08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20831" rtl="0" eaLnBrk="1" latinLnBrk="0" hangingPunct="1">
        <a:spcBef>
          <a:spcPct val="0"/>
        </a:spcBef>
        <a:buNone/>
        <a:defRPr sz="1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5312" indent="-795312" algn="l" defTabSz="2120831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723176" indent="-662760" algn="l" defTabSz="2120831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651039" indent="-530208" algn="l" defTabSz="2120831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3711455" indent="-530208" algn="l" defTabSz="2120831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71872" indent="-530208" algn="l" defTabSz="2120831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32288" indent="-530208" algn="l" defTabSz="2120831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92704" indent="-530208" algn="l" defTabSz="2120831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953120" indent="-530208" algn="l" defTabSz="2120831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013536" indent="-530208" algn="l" defTabSz="2120831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083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60416" algn="l" defTabSz="212083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20831" algn="l" defTabSz="212083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181247" algn="l" defTabSz="212083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41663" algn="l" defTabSz="212083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02080" algn="l" defTabSz="212083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362496" algn="l" defTabSz="212083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422912" algn="l" defTabSz="212083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483328" algn="l" defTabSz="212083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00055"/>
            <a:ext cx="36271200" cy="20331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lIns="47571" tIns="23786" rIns="47571" bIns="23786" rtlCol="0">
            <a:spAutoFit/>
          </a:bodyPr>
          <a:lstStyle/>
          <a:p>
            <a:pPr algn="ctr"/>
            <a:r>
              <a:rPr lang="en-US" sz="5000" dirty="0"/>
              <a:t>Your title of Your Poster</a:t>
            </a:r>
          </a:p>
          <a:p>
            <a:pPr algn="ctr"/>
            <a:r>
              <a:rPr lang="en-US" dirty="0" smtClean="0">
                <a:latin typeface="Monotype Corsiva" pitchFamily="66" charset="0"/>
              </a:rPr>
              <a:t>Your name</a:t>
            </a:r>
          </a:p>
          <a:p>
            <a:pPr algn="ctr"/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School  or University </a:t>
            </a:r>
          </a:p>
        </p:txBody>
      </p:sp>
      <p:sp>
        <p:nvSpPr>
          <p:cNvPr id="2" name="Rectangle 1"/>
          <p:cNvSpPr/>
          <p:nvPr/>
        </p:nvSpPr>
        <p:spPr>
          <a:xfrm flipV="1">
            <a:off x="1066800" y="2468880"/>
            <a:ext cx="36271200" cy="213360"/>
          </a:xfrm>
          <a:prstGeom prst="rect">
            <a:avLst/>
          </a:prstGeom>
          <a:solidFill>
            <a:srgbClr val="641E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24560" y="3261360"/>
            <a:ext cx="9441180" cy="487680"/>
          </a:xfrm>
          <a:prstGeom prst="rect">
            <a:avLst/>
          </a:prstGeom>
          <a:solidFill>
            <a:srgbClr val="641E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06780" y="9723120"/>
            <a:ext cx="9441180" cy="487680"/>
          </a:xfrm>
          <a:prstGeom prst="rect">
            <a:avLst/>
          </a:prstGeom>
          <a:solidFill>
            <a:srgbClr val="641E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896820" y="3261360"/>
            <a:ext cx="9441180" cy="487680"/>
          </a:xfrm>
          <a:prstGeom prst="rect">
            <a:avLst/>
          </a:prstGeom>
          <a:solidFill>
            <a:srgbClr val="641E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967940" y="9753600"/>
            <a:ext cx="9441180" cy="487680"/>
          </a:xfrm>
          <a:prstGeom prst="rect">
            <a:avLst/>
          </a:prstGeom>
          <a:solidFill>
            <a:srgbClr val="641E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914403" y="3230882"/>
            <a:ext cx="9448798" cy="62189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7571" tIns="23786" rIns="47571" bIns="23786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 flipH="1">
            <a:off x="914403" y="9690098"/>
            <a:ext cx="9448798" cy="9373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7571" tIns="23786" rIns="47571" bIns="23786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Methods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27889202" y="3244852"/>
            <a:ext cx="9448798" cy="62189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7571" tIns="23786" rIns="47571" bIns="23786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27965403" y="9734548"/>
            <a:ext cx="9448798" cy="9373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7571" tIns="23786" rIns="47571" bIns="23786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396980" y="3230880"/>
            <a:ext cx="15489936" cy="487680"/>
          </a:xfrm>
          <a:prstGeom prst="rect">
            <a:avLst/>
          </a:prstGeom>
          <a:solidFill>
            <a:srgbClr val="641E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11353809" y="3200400"/>
            <a:ext cx="15544801" cy="156830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7571" tIns="23786" rIns="47571" bIns="23786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6" name="Picture 2" descr="C:\Users\pridek.VANDERBILT\Desktop\VUmC light gr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642258"/>
            <a:ext cx="519691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pridek.VANDERBILT\Desktop\Logo\bret_logo_07 (2a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2102" y="18486120"/>
            <a:ext cx="19202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89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50</TotalTime>
  <Words>15</Words>
  <Application>Microsoft Office PowerPoint</Application>
  <PresentationFormat>Custom</PresentationFormat>
  <Paragraphs>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Pride, Karen</dc:creator>
  <cp:lastModifiedBy>Pride, Karen</cp:lastModifiedBy>
  <cp:revision>13</cp:revision>
  <dcterms:created xsi:type="dcterms:W3CDTF">2012-10-19T20:29:36Z</dcterms:created>
  <dcterms:modified xsi:type="dcterms:W3CDTF">2012-10-23T16:16:40Z</dcterms:modified>
</cp:coreProperties>
</file>